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540" y="-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jpeg>
</file>

<file path=ppt/media/image2.jpe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2E750-B5C8-4ECF-97F1-528BAB57C2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2D1C58-DA14-4B15-81F8-A7C7370DA7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9C626-ED05-4830-A933-22448C713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ACC9D-BFEC-456F-8831-B2670F206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AAED4-87AC-4EBB-A649-6A07EBBD0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2877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B9247-3A6C-4CA5-B555-045367EE6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6D1E40-A07E-47EA-BB1C-3EF129B5E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6A396-CF50-45C3-A041-1958A75A4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54FF6-E78E-440D-962C-8F46FDB50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46509-A92E-4FDE-BE95-02FBF8F86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3449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B318F9-F63E-424D-80A8-B3D2A3856E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B4C9D5-92EF-487B-8700-92C18269D9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841C5-92B0-4E0B-84BA-B6DF6AABC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04282-F554-40FB-AF3F-00236A7F2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0F6CA-B74E-48D4-AE15-A0D13EE62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5971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5E7F-947A-44F8-9132-536FD1461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9CED0-90D0-4571-8FCB-87480D851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9B46E-2A02-4146-83AB-621250C6B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E44B1-FBC2-4DE6-9149-CC887AFE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83F00-FD46-4F99-93C2-737FB9C57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7973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69132-AB3A-4E91-869B-29572FFE7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FCD86-5B82-4757-8E7A-C20C8457C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FF35B-5329-49AA-9C9D-1C2C0644B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70780-0A42-4EA6-BAF6-B757605ED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DD501-8775-4424-A9F3-4D6A58E8A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3277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F6533-EF16-442A-B179-CB854964C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69875-DFB1-44ED-93DF-D7A949116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E9DF2E-5214-4358-8445-D96F3EE86D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F19A2-7F29-408F-972E-BAE448074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F6FB56-57E0-46F5-933E-C15A783E4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61A27C-75CF-46FF-BD02-98386CF74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74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98D49-51FB-4B95-A170-5628F7909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C5F4C-174B-4B91-BD5A-DAE62F7B8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C604B-485A-4C3E-97F1-6C28AF9B6A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C9C40A-34DD-42B6-ABB6-A73B5774FA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39D034-0176-426D-B485-CBAA34667A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3BADA4-7038-44F0-9A1D-855CDF790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7AE9FF-4A4C-4CA8-9694-1B68208F9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6099A0-AC6E-459F-BD0C-EC91B4934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3402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4C548-951E-4B64-B282-36019D94A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E38D8A-015C-48E7-BA42-0059EEA64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460487-73B2-4459-9D5B-24D4C3C6B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67EC98-280D-4BD6-BC0A-B7465D134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9737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93B9F0-0479-401A-819C-73C14DF16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8A9472-2A44-4F46-8C10-8316A1A3E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AA58E-4728-4CB5-B6E7-0AC2842C5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2609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2A464-63CC-45E7-91D1-F5D404DC5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BD56D-78FA-4FA0-A503-71AC3BEBF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8954DE-0121-48FA-A328-788E5EFDAD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31B8E5-9379-4814-98D6-0B077B960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81A663-2E10-41CD-A960-82EBA701D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5CDB8C-3AC8-4C5F-A981-0AA43EDE1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9071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41709-2F85-49D5-8F02-5544DE25D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0453EE-52CD-495F-98C8-5B58E460FE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DC3E50-9B6C-4AAE-89BE-1C199D4CD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C3F472-29D8-4B38-92BC-AA358B835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ECF07E-5303-47DC-877A-3EBE528AF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57CF37-0475-4CA3-B3EE-4BEB7B4BC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40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9F5A71-3CE4-43E6-954F-17C72A16F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26A014-8FD8-457B-B2C7-BBBD4CA5D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23F15-CFB1-49DE-82B0-21C92364DA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6B147-87C7-4B12-B7D0-322369CBDFAB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A1389-A4DE-4B4E-A94C-684A243BAF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D50EB-8B2D-4529-B592-3E6609821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B581C-E236-49BE-BB7D-BA7E80413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8291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3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image" Target="../media/image5.jpeg"/><Relationship Id="rId7" Type="http://schemas.microsoft.com/office/2007/relationships/hdphoto" Target="../media/hdphoto3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8.png"/><Relationship Id="rId4" Type="http://schemas.microsoft.com/office/2007/relationships/hdphoto" Target="../media/hdphoto2.wdp"/><Relationship Id="rId9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10" Type="http://schemas.openxmlformats.org/officeDocument/2006/relationships/image" Target="../media/image11.jpeg"/><Relationship Id="rId4" Type="http://schemas.openxmlformats.org/officeDocument/2006/relationships/image" Target="../media/image8.png"/><Relationship Id="rId9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62D44E2-2C6D-4526-8367-9DD6389C37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0" t="9498" r="1178" b="23894"/>
          <a:stretch/>
        </p:blipFill>
        <p:spPr>
          <a:xfrm>
            <a:off x="475007" y="8768723"/>
            <a:ext cx="1428752" cy="1428752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84EE3D1-CCCB-4C2A-9307-9CD6B94DD8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26" b="10026"/>
          <a:stretch/>
        </p:blipFill>
        <p:spPr>
          <a:xfrm>
            <a:off x="475008" y="10505995"/>
            <a:ext cx="1428751" cy="1428751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209359-FC3D-4534-8E9E-8247B071B5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4" b="25354"/>
          <a:stretch/>
        </p:blipFill>
        <p:spPr>
          <a:xfrm>
            <a:off x="461785" y="7005007"/>
            <a:ext cx="1455196" cy="1455196"/>
          </a:xfrm>
          <a:prstGeom prst="ellipse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D015023-678E-482A-B918-4F6ECB78C09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64129" y="6858000"/>
            <a:ext cx="1463741" cy="1463741"/>
          </a:xfrm>
          <a:prstGeom prst="ellipse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BC2A61F-73FC-4049-9084-17D8EA4D62D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" t="11621" r="-2321" b="25117"/>
          <a:stretch/>
        </p:blipFill>
        <p:spPr>
          <a:xfrm>
            <a:off x="435746" y="12243266"/>
            <a:ext cx="1507274" cy="1428751"/>
          </a:xfrm>
          <a:prstGeom prst="ellipse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16709DE-B5CA-427D-8063-89F937CF057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2309" b="63537" l="11604" r="85956">
                        <a14:foregroundMark x1="41895" y1="42285" x2="42090" y2="47070"/>
                        <a14:foregroundMark x1="42871" y1="43164" x2="47363" y2="48730"/>
                        <a14:foregroundMark x1="48242" y1="42090" x2="48340" y2="46094"/>
                        <a14:foregroundMark x1="52344" y1="42188" x2="52344" y2="49023"/>
                        <a14:foregroundMark x1="52344" y1="41406" x2="56055" y2="41406"/>
                        <a14:foregroundMark x1="52539" y1="49219" x2="55664" y2="49512"/>
                        <a14:foregroundMark x1="56152" y1="49805" x2="57031" y2="49805"/>
                        <a14:foregroundMark x1="61328" y1="41895" x2="65625" y2="47168"/>
                        <a14:foregroundMark x1="66504" y1="41895" x2="62500" y2="47070"/>
                        <a14:foregroundMark x1="65234" y1="47070" x2="66797" y2="49414"/>
                        <a14:foregroundMark x1="62500" y1="46680" x2="61133" y2="48730"/>
                        <a14:foregroundMark x1="70703" y1="42285" x2="71191" y2="46973"/>
                        <a14:foregroundMark x1="76953" y1="42285" x2="76367" y2="48535"/>
                        <a14:foregroundMark x1="81641" y1="44531" x2="84375" y2="45508"/>
                        <a14:foregroundMark x1="81250" y1="41992" x2="81055" y2="43359"/>
                        <a14:foregroundMark x1="80957" y1="48438" x2="84082" y2="49512"/>
                        <a14:foregroundMark x1="82324" y1="41211" x2="84277" y2="41211"/>
                        <a14:foregroundMark x1="44434" y1="53613" x2="46387" y2="58398"/>
                        <a14:foregroundMark x1="43750" y1="53711" x2="41406" y2="59473"/>
                        <a14:foregroundMark x1="51270" y1="53809" x2="50879" y2="58691"/>
                        <a14:foregroundMark x1="51074" y1="57617" x2="51172" y2="60547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10" t="28406" r="4750" b="32560"/>
          <a:stretch/>
        </p:blipFill>
        <p:spPr>
          <a:xfrm>
            <a:off x="505319" y="5984131"/>
            <a:ext cx="1428751" cy="60006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06923AD-D202-49F9-8D3D-294D3F21EC90}"/>
              </a:ext>
            </a:extLst>
          </p:cNvPr>
          <p:cNvSpPr txBox="1"/>
          <p:nvPr/>
        </p:nvSpPr>
        <p:spPr>
          <a:xfrm>
            <a:off x="4247320" y="3105834"/>
            <a:ext cx="4220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Stencil" panose="040409050D0802020404" pitchFamily="82" charset="0"/>
              </a:rPr>
              <a:t>Meet Our Team</a:t>
            </a:r>
            <a:endParaRPr lang="en-IN" sz="3600" dirty="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983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E93A736-3C60-4FD7-B2BA-BD7E463562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60" b="25378"/>
          <a:stretch/>
        </p:blipFill>
        <p:spPr>
          <a:xfrm>
            <a:off x="614199" y="5242262"/>
            <a:ext cx="1507274" cy="1428751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BD1BEC-58A6-46FE-A65E-337369971C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0" t="9498" r="1178" b="23894"/>
          <a:stretch/>
        </p:blipFill>
        <p:spPr>
          <a:xfrm>
            <a:off x="653460" y="2043127"/>
            <a:ext cx="1428752" cy="1428752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E1BD50-6096-4A65-9D91-28AF170F51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26" b="10026"/>
          <a:stretch/>
        </p:blipFill>
        <p:spPr>
          <a:xfrm>
            <a:off x="653461" y="3642695"/>
            <a:ext cx="1428751" cy="1428751"/>
          </a:xfrm>
          <a:prstGeom prst="ellipse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19BD71-CDEF-4C01-BFA9-23C5F3297F0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4" b="25354"/>
          <a:stretch/>
        </p:blipFill>
        <p:spPr>
          <a:xfrm>
            <a:off x="640238" y="417115"/>
            <a:ext cx="1455196" cy="1455196"/>
          </a:xfrm>
          <a:prstGeom prst="ellipse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3F7418B-FD00-4142-BF5C-9DAC496067E1}"/>
              </a:ext>
            </a:extLst>
          </p:cNvPr>
          <p:cNvSpPr/>
          <p:nvPr/>
        </p:nvSpPr>
        <p:spPr>
          <a:xfrm>
            <a:off x="5288343" y="5335465"/>
            <a:ext cx="1691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Stencil" panose="040409050D0802020404" pitchFamily="82" charset="0"/>
              </a:rPr>
              <a:t>Ethan Wells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B6C6D6-DA3D-4E0F-96DB-CBEDBD86056F}"/>
              </a:ext>
            </a:extLst>
          </p:cNvPr>
          <p:cNvSpPr/>
          <p:nvPr/>
        </p:nvSpPr>
        <p:spPr>
          <a:xfrm>
            <a:off x="8155606" y="3136612"/>
            <a:ext cx="296006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M.Sc. in Business Analytics – London School of Economics</a:t>
            </a:r>
            <a:endParaRPr lang="en-IN" sz="1600" dirty="0">
              <a:solidFill>
                <a:srgbClr val="002060"/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E995B9-12AF-469A-9465-802182E47856}"/>
              </a:ext>
            </a:extLst>
          </p:cNvPr>
          <p:cNvSpPr/>
          <p:nvPr/>
        </p:nvSpPr>
        <p:spPr>
          <a:xfrm>
            <a:off x="5005797" y="5658142"/>
            <a:ext cx="21804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Aparajita" panose="02020603050405020304" pitchFamily="18" charset="0"/>
                <a:cs typeface="Aparajita" panose="02020603050405020304" pitchFamily="18" charset="0"/>
              </a:rPr>
              <a:t>Business Intelligence Lead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D015023-678E-482A-B918-4F6ECB78C09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56705" y="1589705"/>
            <a:ext cx="3678590" cy="3678590"/>
          </a:xfrm>
          <a:prstGeom prst="ellipse">
            <a:avLst/>
          </a:prstGeom>
          <a:effectLst>
            <a:innerShdw blurRad="203200" dist="25400">
              <a:schemeClr val="tx1"/>
            </a:innerShdw>
          </a:effectLst>
        </p:spPr>
      </p:pic>
    </p:spTree>
    <p:extLst>
      <p:ext uri="{BB962C8B-B14F-4D97-AF65-F5344CB8AC3E}">
        <p14:creationId xmlns:p14="http://schemas.microsoft.com/office/powerpoint/2010/main" val="3060379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BC2A61F-73FC-4049-9084-17D8EA4D62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" t="11621" r="-2321" b="25117"/>
          <a:stretch/>
        </p:blipFill>
        <p:spPr>
          <a:xfrm>
            <a:off x="418252" y="11771945"/>
            <a:ext cx="1507274" cy="1428751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BD1BEC-58A6-46FE-A65E-337369971C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0" t="9498" r="1178" b="23894"/>
          <a:stretch/>
        </p:blipFill>
        <p:spPr>
          <a:xfrm>
            <a:off x="786954" y="159207"/>
            <a:ext cx="1428752" cy="1428752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E1BD50-6096-4A65-9D91-28AF170F51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26" b="10026"/>
          <a:stretch/>
        </p:blipFill>
        <p:spPr>
          <a:xfrm>
            <a:off x="786955" y="1865520"/>
            <a:ext cx="1428751" cy="1428751"/>
          </a:xfrm>
          <a:prstGeom prst="ellipse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E93A736-3C60-4FD7-B2BA-BD7E463562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90" b="24449"/>
          <a:stretch/>
        </p:blipFill>
        <p:spPr>
          <a:xfrm>
            <a:off x="747693" y="3571832"/>
            <a:ext cx="1507274" cy="1428751"/>
          </a:xfrm>
          <a:prstGeom prst="ellipse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9AFE02C-5BDC-46C4-B720-D998EDF1471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1965" y="5278145"/>
            <a:ext cx="1463741" cy="1463741"/>
          </a:xfrm>
          <a:prstGeom prst="ellipse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63309F-6D24-40ED-B5D8-4B57F289C9F7}"/>
              </a:ext>
            </a:extLst>
          </p:cNvPr>
          <p:cNvSpPr txBox="1"/>
          <p:nvPr/>
        </p:nvSpPr>
        <p:spPr>
          <a:xfrm>
            <a:off x="5001402" y="5350770"/>
            <a:ext cx="2189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tencil" panose="040409050D0802020404" pitchFamily="82" charset="0"/>
              </a:rPr>
              <a:t>Harshal Ingle</a:t>
            </a:r>
            <a:endParaRPr lang="en-IN" dirty="0">
              <a:latin typeface="Stencil" panose="040409050D0802020404" pitchFamily="8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B4AC96-79FB-4558-82F5-CDAAAC66156B}"/>
              </a:ext>
            </a:extLst>
          </p:cNvPr>
          <p:cNvSpPr/>
          <p:nvPr/>
        </p:nvSpPr>
        <p:spPr>
          <a:xfrm>
            <a:off x="3343275" y="5802273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600" dirty="0">
                <a:solidFill>
                  <a:srgbClr val="002060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M.Eng. in Computer Systems – Delft University of Technology, Netherlands</a:t>
            </a:r>
            <a:endParaRPr lang="en-IN" sz="1600" dirty="0">
              <a:solidFill>
                <a:srgbClr val="002060"/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19BD71-CDEF-4C01-BFA9-23C5F3297F0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4" b="25354"/>
          <a:stretch/>
        </p:blipFill>
        <p:spPr>
          <a:xfrm>
            <a:off x="4256400" y="1589400"/>
            <a:ext cx="3679200" cy="3679200"/>
          </a:xfrm>
          <a:prstGeom prst="ellipse">
            <a:avLst/>
          </a:prstGeom>
          <a:effectLst>
            <a:innerShdw blurRad="203200" dist="25400">
              <a:schemeClr val="tx1"/>
            </a:innerShdw>
          </a:effectLst>
        </p:spPr>
      </p:pic>
    </p:spTree>
    <p:extLst>
      <p:ext uri="{BB962C8B-B14F-4D97-AF65-F5344CB8AC3E}">
        <p14:creationId xmlns:p14="http://schemas.microsoft.com/office/powerpoint/2010/main" val="298798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8E1BD50-6096-4A65-9D91-28AF170F51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26" b="10026"/>
          <a:stretch/>
        </p:blipFill>
        <p:spPr>
          <a:xfrm>
            <a:off x="760360" y="145298"/>
            <a:ext cx="1428751" cy="1428751"/>
          </a:xfrm>
          <a:prstGeom prst="ellipse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E93A736-3C60-4FD7-B2BA-BD7E463562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8" b="25580"/>
          <a:stretch/>
        </p:blipFill>
        <p:spPr>
          <a:xfrm>
            <a:off x="721098" y="1841402"/>
            <a:ext cx="1507274" cy="1428751"/>
          </a:xfrm>
          <a:prstGeom prst="ellipse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246BBD2-022A-4F45-89A0-5FEC357C12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1098" y="3537506"/>
            <a:ext cx="1463741" cy="1463741"/>
          </a:xfrm>
          <a:prstGeom prst="ellipse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6D9AD15-87BC-4F22-BD90-6B7948F5CD0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94" b="25354"/>
          <a:stretch/>
        </p:blipFill>
        <p:spPr>
          <a:xfrm>
            <a:off x="721098" y="5268600"/>
            <a:ext cx="1455196" cy="1455196"/>
          </a:xfrm>
          <a:prstGeom prst="ellipse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FEE82A8-503E-45D2-8859-D83FE54E5F3A}"/>
              </a:ext>
            </a:extLst>
          </p:cNvPr>
          <p:cNvSpPr/>
          <p:nvPr/>
        </p:nvSpPr>
        <p:spPr>
          <a:xfrm>
            <a:off x="5091558" y="5396984"/>
            <a:ext cx="2008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/>
              <a:t>Senior Data Analyst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BD1BEC-58A6-46FE-A65E-337369971CD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" t="10078" r="229" b="23314"/>
          <a:stretch/>
        </p:blipFill>
        <p:spPr>
          <a:xfrm>
            <a:off x="4256400" y="1589400"/>
            <a:ext cx="3679200" cy="3679200"/>
          </a:xfrm>
          <a:prstGeom prst="ellipse">
            <a:avLst/>
          </a:prstGeom>
          <a:effectLst>
            <a:innerShdw blurRad="203200" dist="25400">
              <a:schemeClr val="tx1"/>
            </a:innerShdw>
          </a:effectLst>
        </p:spPr>
      </p:pic>
    </p:spTree>
    <p:extLst>
      <p:ext uri="{BB962C8B-B14F-4D97-AF65-F5344CB8AC3E}">
        <p14:creationId xmlns:p14="http://schemas.microsoft.com/office/powerpoint/2010/main" val="3326947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338F9C7-ECBA-41C7-9C4F-1B800BD6DF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02" b="24836"/>
          <a:stretch/>
        </p:blipFill>
        <p:spPr>
          <a:xfrm>
            <a:off x="721098" y="225558"/>
            <a:ext cx="1507274" cy="1428751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B1C87A-BCFB-4EFD-BE23-AEEAA618E5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1098" y="1886094"/>
            <a:ext cx="1463741" cy="1463741"/>
          </a:xfrm>
          <a:prstGeom prst="ellipse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2A0230B-8283-4967-836E-0048144A50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94" b="25354"/>
          <a:stretch/>
        </p:blipFill>
        <p:spPr>
          <a:xfrm>
            <a:off x="721098" y="3581620"/>
            <a:ext cx="1455196" cy="1455196"/>
          </a:xfrm>
          <a:prstGeom prst="ellipse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3D12FA-894B-4775-ACA2-8331A035FBD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720" t="9498" r="1178" b="23894"/>
          <a:stretch/>
        </p:blipFill>
        <p:spPr>
          <a:xfrm>
            <a:off x="721098" y="5268600"/>
            <a:ext cx="1428752" cy="1428752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E1BD50-6096-4A65-9D91-28AF170F517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26" b="10026"/>
          <a:stretch/>
        </p:blipFill>
        <p:spPr>
          <a:xfrm>
            <a:off x="4256400" y="1589400"/>
            <a:ext cx="3679200" cy="3679200"/>
          </a:xfrm>
          <a:prstGeom prst="ellipse">
            <a:avLst/>
          </a:prstGeom>
          <a:effectLst>
            <a:innerShdw blurRad="203200" dist="25400">
              <a:schemeClr val="tx1"/>
            </a:innerShdw>
          </a:effectLst>
        </p:spPr>
      </p:pic>
    </p:spTree>
    <p:extLst>
      <p:ext uri="{BB962C8B-B14F-4D97-AF65-F5344CB8AC3E}">
        <p14:creationId xmlns:p14="http://schemas.microsoft.com/office/powerpoint/2010/main" val="1753095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1BA2EB-6A88-4C6F-9F3F-3D0BC56795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8158" y="457342"/>
            <a:ext cx="1463741" cy="1463741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3EC29C-3FB2-42CB-B86B-68D7DC97FD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94" b="25354"/>
          <a:stretch/>
        </p:blipFill>
        <p:spPr>
          <a:xfrm>
            <a:off x="672430" y="2075606"/>
            <a:ext cx="1455196" cy="1455196"/>
          </a:xfrm>
          <a:prstGeom prst="ellipse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0BE617-40DA-47AE-9445-89794F5C126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720" t="9498" r="1178" b="23894"/>
          <a:stretch/>
        </p:blipFill>
        <p:spPr>
          <a:xfrm>
            <a:off x="685652" y="3685325"/>
            <a:ext cx="1428752" cy="1428752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6AA87D-E511-42AF-89F0-12D37E8D4B7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26" b="10026"/>
          <a:stretch/>
        </p:blipFill>
        <p:spPr>
          <a:xfrm>
            <a:off x="685653" y="5268600"/>
            <a:ext cx="1428751" cy="1428751"/>
          </a:xfrm>
          <a:prstGeom prst="ellipse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E93A736-3C60-4FD7-B2BA-BD7E4635625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71" b="24567"/>
          <a:stretch/>
        </p:blipFill>
        <p:spPr>
          <a:xfrm>
            <a:off x="4230299" y="1589400"/>
            <a:ext cx="3731403" cy="3679200"/>
          </a:xfrm>
          <a:prstGeom prst="ellipse">
            <a:avLst/>
          </a:prstGeom>
          <a:effectLst>
            <a:innerShdw blurRad="203200" dist="25400">
              <a:schemeClr val="tx1"/>
            </a:innerShdw>
          </a:effectLst>
        </p:spPr>
      </p:pic>
    </p:spTree>
    <p:extLst>
      <p:ext uri="{BB962C8B-B14F-4D97-AF65-F5344CB8AC3E}">
        <p14:creationId xmlns:p14="http://schemas.microsoft.com/office/powerpoint/2010/main" val="1127013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39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Aparajita</vt:lpstr>
      <vt:lpstr>Arial</vt:lpstr>
      <vt:lpstr>Calibri</vt:lpstr>
      <vt:lpstr>Calibri Light</vt:lpstr>
      <vt:lpstr>Dubai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Harshal Ingle</dc:creator>
  <cp:lastModifiedBy>Harshal Ingle</cp:lastModifiedBy>
  <cp:revision>9</cp:revision>
  <dcterms:created xsi:type="dcterms:W3CDTF">2025-08-03T16:53:31Z</dcterms:created>
  <dcterms:modified xsi:type="dcterms:W3CDTF">2025-08-12T09:22:46Z</dcterms:modified>
</cp:coreProperties>
</file>

<file path=docProps/thumbnail.jpeg>
</file>